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7" autoAdjust="0"/>
    <p:restoredTop sz="95441" autoAdjust="0"/>
  </p:normalViewPr>
  <p:slideViewPr>
    <p:cSldViewPr>
      <p:cViewPr varScale="1">
        <p:scale>
          <a:sx n="83" d="100"/>
          <a:sy n="83" d="100"/>
        </p:scale>
        <p:origin x="94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41D0B-E654-468B-B42B-FE9BF284933F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9D015-5F04-41FB-A574-69F4C074D54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64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Bild:</a:t>
            </a:r>
            <a:r>
              <a:rPr lang="de-DE" baseline="0" dirty="0" smtClean="0"/>
              <a:t> https://pixabay.com/de/illustrations/familie-zukunft-haus-heim-960452/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9D015-5F04-41FB-A574-69F4C074D54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71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4A3EC96-EF39-4F9E-A0CB-659BB7A65BF4}" type="datetimeFigureOut">
              <a:rPr lang="de-DE" smtClean="0"/>
              <a:t>10.01.2025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118B958-D169-435C-8F36-374D90474CD6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3365" y="2416070"/>
            <a:ext cx="3313355" cy="1702160"/>
          </a:xfrm>
        </p:spPr>
        <p:txBody>
          <a:bodyPr/>
          <a:lstStyle/>
          <a:p>
            <a:pPr algn="ctr"/>
            <a:r>
              <a:rPr lang="de-DE" dirty="0" smtClean="0"/>
              <a:t>Fit für die Schule?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733365" y="4283918"/>
            <a:ext cx="3309803" cy="1260629"/>
          </a:xfrm>
        </p:spPr>
        <p:txBody>
          <a:bodyPr/>
          <a:lstStyle/>
          <a:p>
            <a:pPr algn="ctr"/>
            <a:r>
              <a:rPr lang="de-DE" dirty="0" smtClean="0"/>
              <a:t>Max-und-</a:t>
            </a:r>
            <a:r>
              <a:rPr lang="de-DE" dirty="0" err="1" smtClean="0"/>
              <a:t>Justine</a:t>
            </a:r>
            <a:r>
              <a:rPr lang="de-DE" dirty="0" smtClean="0"/>
              <a:t>-Elsner-Grundschule</a:t>
            </a:r>
          </a:p>
          <a:p>
            <a:pPr algn="ctr"/>
            <a:r>
              <a:rPr lang="de-DE" dirty="0" smtClean="0"/>
              <a:t>Erlangen-Bruck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9512" y="173995"/>
            <a:ext cx="3888432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Wie können Sie Ihr Kind fördern?</a:t>
            </a:r>
          </a:p>
          <a:p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tärken Sie die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Motorik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tägliche Bewegungen einplanen (z.B. Ballspiele, Spielplatz, Kinderschwimmkurs, Kinderturnen), Bewegungen vormachen, digitale Medien begrenzen (TV, Handy </a:t>
            </a:r>
            <a:r>
              <a:rPr lang="de-DE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basteln und malen, selbstständiges Anziehen, …</a:t>
            </a:r>
          </a:p>
          <a:p>
            <a:endParaRPr lang="de-DE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Stärken Sie die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Wahrnehmung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Sprache:</a:t>
            </a:r>
          </a:p>
          <a:p>
            <a:endParaRPr lang="de-DE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Einbindung in alltägliche „Hausarbeiten“ (Tisch decken, Wäsche zusammenlegen…), barfuß laufen, Vermeidung von Reizüberflutung, Erzählen/Erzählen lassen von Geschichten,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Sprachanlässe bieten (z.B. Rollenspiele/Kaufladen spielen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), Vorlesen und Zuhören, Singen, Arbeitsaufträge wiederholen lassen, …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i="1" dirty="0">
                <a:latin typeface="Arial" panose="020B0604020202020204" pitchFamily="34" charset="0"/>
                <a:cs typeface="Arial" panose="020B0604020202020204" pitchFamily="34" charset="0"/>
              </a:rPr>
              <a:t>Stärken Sie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mathematische Kompetenzen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Lern- und Arbeitsverhalten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Konzentration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analoge Spiele (z.B. Brettspiele, Würfelspiele, Kartenspiele…),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Puzzles, Z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ählen und Schätzen von Mengen, Telefonnummern nachsprechen lassen, Dinge ordnen und der Größe nach sortieren, …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Stärken Sie </a:t>
            </a:r>
            <a:r>
              <a:rPr lang="de-DE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sozial-emotionale Kompetenzen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Trauen Sie ihrem Kind von Anfang an etwas zu und unterstützen Sie das Bedürfnis nach Selbstständigkeit!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Zwingen Sie Ihr Kind zu nichts, was es nicht will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Loben Sie Ihr Kind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Ermöglichen Sie Ihrem Kind Umgang mit gleichaltrigen Kindern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Fordern Sie die Einhaltung bestimmter Regeln ein – seien Sie hier konsequent</a:t>
            </a:r>
          </a:p>
          <a:p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86510"/>
            <a:ext cx="3255144" cy="207922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427984" y="6309320"/>
            <a:ext cx="43669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.: K. </a:t>
            </a:r>
            <a:r>
              <a:rPr lang="de-DE" sz="800" smtClean="0">
                <a:latin typeface="Arial" panose="020B0604020202020204" pitchFamily="34" charset="0"/>
                <a:cs typeface="Arial" panose="020B0604020202020204" pitchFamily="34" charset="0"/>
              </a:rPr>
              <a:t>Tharandt,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T.Feder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-Scherbaum (2019):  Sicher zur Schulfähigkeit, Donauwörth. Auer 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572000" y="0"/>
            <a:ext cx="352839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„Zwei Dinge sollen Kinder von ihren </a:t>
            </a:r>
          </a:p>
          <a:p>
            <a:pPr algn="ctr"/>
            <a:r>
              <a:rPr lang="de-DE" sz="1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Eltern bekommen: Wurzeln und Flügel.“</a:t>
            </a:r>
          </a:p>
          <a:p>
            <a:pPr algn="ctr"/>
            <a:r>
              <a:rPr lang="de-DE" sz="1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(altes neuseeländisches Sprichwort)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97297" y="413693"/>
            <a:ext cx="38164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mit offenen/geschlossenen Augen auf einem Bein stehen?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mit geschlossenen Beinen hüpfen/auf einem Bein hüpfen?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einen „Hampelmann“ machen?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eine Waage machen (Stehen auf einem Bein, anderes Bein nach hinten oben strecken)?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Treppe steigen (Beine abwechselnd benutzen, ohne Halt)?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einen Ball werfen und fangen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Formen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ausschneiden?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Perlen auffädeln?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Stifte korrekt halten?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den eigenen Namen schreiben?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einfache Figuren nachzeichnen?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Gegenstände mit den Augen fixieren und ihnen bei Bewegung folgen?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 rot="16200000">
            <a:off x="-1383011" y="2517286"/>
            <a:ext cx="3221070" cy="435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Wahrnehmung</a:t>
            </a:r>
            <a:endParaRPr lang="de-D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17860" y="5060675"/>
            <a:ext cx="38164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bis 10 zählen, evtl. auch schon rückwärts?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Dinge in der „Eins-zu-Eins-Zuordnung“ abzählen?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Dinge (bis zur Menge 5) auf einen Blick wahrnehmen?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Würfelbilder korrekt benennen ohne nachzuzählen?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Begriffe wie „mehr“ und „weniger“ richtig verwenden?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geometrischen Grundformen benennen?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Musterfolgen erkennen und richtig fortsetzen?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 rot="16200000">
            <a:off x="-687067" y="5385170"/>
            <a:ext cx="2118907" cy="2897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Mathematische Vorläuferfähigkeiten</a:t>
            </a:r>
            <a:endParaRPr lang="de-D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6634" y="4645177"/>
            <a:ext cx="3816424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sich für mind. 15 min konzentrieren?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sorgfältig arbeiten?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Interesse an den gestellten Aufgaben zeigen?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selbstständig an Aufgaben arbeiten?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Kind eine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begonnene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zu Ende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bringen (auch bei einer Ablenkung durch Außenreize)?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auch Aufgaben bewältigen, die dem Kind nicht so gut gefallen?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auch mit kleinen Misserfolgen umgehen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Kreativität und Eigeninitiative beim Lösen von Aufgaben zeigen?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el 1"/>
          <p:cNvSpPr txBox="1">
            <a:spLocks/>
          </p:cNvSpPr>
          <p:nvPr/>
        </p:nvSpPr>
        <p:spPr>
          <a:xfrm>
            <a:off x="4683244" y="3988559"/>
            <a:ext cx="3810161" cy="5724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Aufmerksamkeit und Konzentration/</a:t>
            </a:r>
          </a:p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Lern- und Arbeitsverhalten</a:t>
            </a:r>
            <a:endParaRPr lang="de-D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 rot="16200000">
            <a:off x="-1392542" y="195700"/>
            <a:ext cx="3221070" cy="435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Motorik</a:t>
            </a:r>
            <a:endParaRPr lang="de-D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17250" y="3149800"/>
            <a:ext cx="38164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die Farben benennen und unterscheiden?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Formen ausmalen und dabei die Linien </a:t>
            </a:r>
          </a:p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einhalten?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die Schreibrichtung von links nach </a:t>
            </a:r>
          </a:p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rechts einhalten?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Dinge nach ihrer Größe ordnen?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Flüstersprache verstehen?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Sätze nachsprechen?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mehrere Zahlen sich merken und</a:t>
            </a:r>
          </a:p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nachsprechen?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70704"/>
            <a:ext cx="445361" cy="1400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el 1"/>
          <p:cNvSpPr txBox="1">
            <a:spLocks/>
          </p:cNvSpPr>
          <p:nvPr/>
        </p:nvSpPr>
        <p:spPr>
          <a:xfrm>
            <a:off x="4725661" y="1358046"/>
            <a:ext cx="3221070" cy="435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1400" b="1" dirty="0" smtClean="0">
                <a:solidFill>
                  <a:schemeClr val="accent1">
                    <a:lumMod val="50000"/>
                  </a:schemeClr>
                </a:solidFill>
              </a:rPr>
              <a:t>Sprache</a:t>
            </a:r>
            <a:endParaRPr lang="de-DE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83244" y="1878189"/>
            <a:ext cx="381642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Tiere benennen?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Begriffe wie „hinten, oben…“ richtig verwenden?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Wörter in Silben zerlegen?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Reimwörter finden?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Kann 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zu Bildern sprechen/Geschichten zusammenhängend erzählen?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Ihr Kind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flüssig sprechen?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Handlungsanweisungen verstehen und ausführen?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einfache Fragen zur eigenen Person verstehen und beantworten?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Sätze grammatikalisch richtig aufbauen?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Kann Ihr Kind alle Laute richtig sprechen?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6866611" y="1014775"/>
            <a:ext cx="1080120" cy="609429"/>
          </a:xfrm>
          <a:prstGeom prst="wedgeEllipseCallout">
            <a:avLst>
              <a:gd name="adj1" fmla="val -64925"/>
              <a:gd name="adj2" fmla="val 68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3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695</Words>
  <Application>Microsoft Office PowerPoint</Application>
  <PresentationFormat>Bildschirmpräsentation (4:3)</PresentationFormat>
  <Paragraphs>85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Courier New</vt:lpstr>
      <vt:lpstr>Wingdings 2</vt:lpstr>
      <vt:lpstr>Austin</vt:lpstr>
      <vt:lpstr>Fit für die Schule?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 für die Schule?</dc:title>
  <dc:creator>Susanne Bauer</dc:creator>
  <cp:lastModifiedBy>T.Feder-Scherbaum</cp:lastModifiedBy>
  <cp:revision>22</cp:revision>
  <cp:lastPrinted>2017-01-17T18:14:53Z</cp:lastPrinted>
  <dcterms:created xsi:type="dcterms:W3CDTF">2017-01-17T11:03:34Z</dcterms:created>
  <dcterms:modified xsi:type="dcterms:W3CDTF">2025-01-10T14:36:54Z</dcterms:modified>
</cp:coreProperties>
</file>